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4" r:id="rId20"/>
    <p:sldId id="275" r:id="rId21"/>
    <p:sldId id="276" r:id="rId22"/>
    <p:sldId id="277" r:id="rId23"/>
    <p:sldId id="273" r:id="rId24"/>
    <p:sldId id="279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2036-9433-44A0-988F-A090EEECB797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DE36B-F6AD-42DC-8392-B4D56625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NOTE:</a:t>
            </a:r>
            <a:r>
              <a:rPr lang="en-US" b="1" baseline="0" dirty="0" smtClean="0"/>
              <a:t> Total billed should come from City Attorney in regards to all billing and fees due.</a:t>
            </a:r>
            <a:endParaRPr lang="en-US" b="1" dirty="0" smtClean="0"/>
          </a:p>
          <a:p>
            <a:r>
              <a:rPr lang="en-US" dirty="0" smtClean="0"/>
              <a:t>1021 S. Mission:  Property</a:t>
            </a:r>
            <a:r>
              <a:rPr lang="en-US" baseline="0" dirty="0" smtClean="0"/>
              <a:t> Owner Complied</a:t>
            </a:r>
          </a:p>
          <a:p>
            <a:r>
              <a:rPr lang="en-US" baseline="0" dirty="0" smtClean="0"/>
              <a:t>307 Stevens St.: Planned future renovation</a:t>
            </a:r>
          </a:p>
          <a:p>
            <a:r>
              <a:rPr lang="en-US" baseline="0" dirty="0" smtClean="0"/>
              <a:t>308 Stevens St.: Building Should be inspected and/or condemned.  If process begins to demo the structure, the city will most likely incur all costs.</a:t>
            </a:r>
          </a:p>
          <a:p>
            <a:r>
              <a:rPr lang="en-US" baseline="0" dirty="0" smtClean="0"/>
              <a:t>1012 </a:t>
            </a:r>
            <a:r>
              <a:rPr lang="en-US" baseline="0" dirty="0" err="1" smtClean="0"/>
              <a:t>Methow</a:t>
            </a:r>
            <a:r>
              <a:rPr lang="en-US" baseline="0" dirty="0" smtClean="0"/>
              <a:t> St.: Collections did occur in the amount of $4,610.33.  However, this person had nothing to do with the property.  Property Owner is deceased.</a:t>
            </a:r>
          </a:p>
          <a:p>
            <a:r>
              <a:rPr lang="en-US" baseline="0" dirty="0" smtClean="0"/>
              <a:t>1101 Wedgewood Ave:  Property Owner is deceased and remained with the bank for a long time.</a:t>
            </a:r>
          </a:p>
          <a:p>
            <a:endParaRPr lang="en-US" baseline="0" dirty="0" smtClean="0"/>
          </a:p>
          <a:p>
            <a:r>
              <a:rPr lang="en-US" b="1" i="1" u="sng" baseline="0" dirty="0" smtClean="0"/>
              <a:t>NOTE:  ONLY 1101 WEDGEWOOD HAS BEEN ABATED.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E36B-F6AD-42DC-8392-B4D5662532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26" y="4805119"/>
            <a:ext cx="2530274" cy="19235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37300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7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5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446E-79D0-412E-8724-40E08FE6B952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8045D-E17A-4EBA-85FA-66EA7D8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UPDATE: Before and Current</a:t>
            </a:r>
            <a:endParaRPr lang="en-US" sz="32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55737" y="2294558"/>
            <a:ext cx="11526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PURPOSE</a:t>
            </a:r>
            <a:r>
              <a:rPr lang="en-US" sz="2800" b="1" dirty="0" smtClean="0"/>
              <a:t>:  On August 18, 2016 code enforcement staff conducted a tour with the Mayor, members of the City Council, and the Police Chief to certain properties that had open and active Code Enforcement Cases.  Some cases were closed; some are still on-going.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91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926 WALKER AVE: BEFORE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August 5, 2016</a:t>
            </a:r>
          </a:p>
          <a:p>
            <a:r>
              <a:rPr lang="en-US" sz="1600" b="1" dirty="0" smtClean="0"/>
              <a:t>Case Closed: June 8, 2017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Property owner was deceased and the case sat in probate for many years.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Staff took action to have house repaired or demolished.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80" y="2117147"/>
            <a:ext cx="5974080" cy="448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926 WALKER AVE: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Property was purchased on June 1, 2017.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Current owner is building with all necessary permits.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Owner plans on “Flipping” the home.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5" y="2095713"/>
            <a:ext cx="5974080" cy="448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824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930 ORONDO AVE: BEFORE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July 5, 2016</a:t>
            </a:r>
          </a:p>
          <a:p>
            <a:r>
              <a:rPr lang="en-US" sz="1600" b="1" dirty="0" smtClean="0"/>
              <a:t>Case Closed: September 12, 2016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Health Department and the Humane Society were involved with the compliance of this case.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Excess pets (Dogs &amp; Cats) were removed from the property and the owner was issued a kennel license through the Humane Society so they could be more closely monitored.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4" y="1690254"/>
            <a:ext cx="3322015" cy="2491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64" y="1690254"/>
            <a:ext cx="3192154" cy="2491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982" y="4405744"/>
            <a:ext cx="3158836" cy="2369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38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930 ORONDO AVE: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Property is in and out of compliance.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Since the Code Enforcement Tour, two additional cases have been opened and closed, ranging from property maintenance to chronic nuisance.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The Humane Society is still monitoring the property/owner in regards to pets.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Staff is in the process of opening another case for garbage, debris and animal feces.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7" y="1817255"/>
            <a:ext cx="3537527" cy="26531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8" y="1806864"/>
            <a:ext cx="3592946" cy="269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55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1101 WEDGEWOOD: BEFORE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May 11, 2016</a:t>
            </a:r>
          </a:p>
          <a:p>
            <a:r>
              <a:rPr lang="en-US" sz="1600" b="1" dirty="0" smtClean="0"/>
              <a:t>Case Closed: September 13, 2017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Property remained vacant for years, which also became a Fire Code Violation.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Unknown person(s) entered the home and started a fire, the house was secured with boards over the windows and doors.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Neighbors were complaining of rats, which were nesting on the property.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Fire Code Abatement conducted on August 10, 2017.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69" y="1930400"/>
            <a:ext cx="5760521" cy="448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06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1101 WEDGEWOOD: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home was purchased via Chelan County Auction on November 16, 2017.</a:t>
            </a:r>
          </a:p>
          <a:p>
            <a:endParaRPr lang="en-US" sz="1600" b="1" dirty="0"/>
          </a:p>
          <a:p>
            <a:r>
              <a:rPr lang="en-US" sz="1600" b="1" dirty="0" smtClean="0"/>
              <a:t>The current owner plans on “Flipping” the home.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1781722"/>
            <a:ext cx="6332943" cy="47497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06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1142 APPLELAND DRIVE: BEFORE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 May 6, 2016</a:t>
            </a:r>
          </a:p>
          <a:p>
            <a:r>
              <a:rPr lang="en-US" sz="1600" b="1" dirty="0" smtClean="0"/>
              <a:t>Case Cancelled: November 8, 2016</a:t>
            </a:r>
          </a:p>
          <a:p>
            <a:endParaRPr lang="en-US" sz="1600" b="1" dirty="0"/>
          </a:p>
          <a:p>
            <a:r>
              <a:rPr lang="en-US" sz="1600" b="1" dirty="0" smtClean="0"/>
              <a:t>Case Opened: November 9, 2016</a:t>
            </a:r>
          </a:p>
          <a:p>
            <a:endParaRPr lang="en-US" sz="1600" b="1" dirty="0"/>
          </a:p>
          <a:p>
            <a:r>
              <a:rPr lang="en-US" sz="1600" b="1" dirty="0" smtClean="0"/>
              <a:t>The case was initially closed at the request of the City Attorney for procedural modifications.</a:t>
            </a:r>
          </a:p>
          <a:p>
            <a:endParaRPr lang="en-US" sz="1600" b="1" dirty="0"/>
          </a:p>
          <a:p>
            <a:r>
              <a:rPr lang="en-US" sz="1600" b="1" dirty="0" smtClean="0"/>
              <a:t>All documentation was mailed to the City Attorney on May 2, 2017.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46" y="1745673"/>
            <a:ext cx="6243781" cy="46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1142 APPLELAND DRIVE: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1995055"/>
            <a:ext cx="3352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The property owner was just released from jail and the family has been cleaning up the property, still has work to complete to come into compliance.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The case still remains with the City Attorney.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5" y="1995055"/>
            <a:ext cx="5974079" cy="448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74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62964"/>
              </p:ext>
            </p:extLst>
          </p:nvPr>
        </p:nvGraphicFramePr>
        <p:xfrm>
          <a:off x="391887" y="1040644"/>
          <a:ext cx="11271379" cy="360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607873">
                  <a:extLst>
                    <a:ext uri="{9D8B030D-6E8A-4147-A177-3AD203B41FA5}">
                      <a16:colId xmlns:a16="http://schemas.microsoft.com/office/drawing/2014/main" val="3650080715"/>
                    </a:ext>
                  </a:extLst>
                </a:gridCol>
                <a:gridCol w="1618889">
                  <a:extLst>
                    <a:ext uri="{9D8B030D-6E8A-4147-A177-3AD203B41FA5}">
                      <a16:colId xmlns:a16="http://schemas.microsoft.com/office/drawing/2014/main" val="3129409506"/>
                    </a:ext>
                  </a:extLst>
                </a:gridCol>
                <a:gridCol w="1353978">
                  <a:extLst>
                    <a:ext uri="{9D8B030D-6E8A-4147-A177-3AD203B41FA5}">
                      <a16:colId xmlns:a16="http://schemas.microsoft.com/office/drawing/2014/main" val="3226840657"/>
                    </a:ext>
                  </a:extLst>
                </a:gridCol>
                <a:gridCol w="1353978">
                  <a:extLst>
                    <a:ext uri="{9D8B030D-6E8A-4147-A177-3AD203B41FA5}">
                      <a16:colId xmlns:a16="http://schemas.microsoft.com/office/drawing/2014/main" val="2729275595"/>
                    </a:ext>
                  </a:extLst>
                </a:gridCol>
                <a:gridCol w="2132800">
                  <a:extLst>
                    <a:ext uri="{9D8B030D-6E8A-4147-A177-3AD203B41FA5}">
                      <a16:colId xmlns:a16="http://schemas.microsoft.com/office/drawing/2014/main" val="422419836"/>
                    </a:ext>
                  </a:extLst>
                </a:gridCol>
                <a:gridCol w="2203861">
                  <a:extLst>
                    <a:ext uri="{9D8B030D-6E8A-4147-A177-3AD203B41FA5}">
                      <a16:colId xmlns:a16="http://schemas.microsoft.com/office/drawing/2014/main" val="748692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Address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Billed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Attorney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 to Collections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 Collected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0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1021 S.</a:t>
                      </a:r>
                      <a:r>
                        <a:rPr lang="en-US" baseline="0" dirty="0" smtClean="0"/>
                        <a:t> Mission 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720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307 Stevens 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95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308 Stevens</a:t>
                      </a:r>
                      <a:r>
                        <a:rPr lang="en-US" baseline="0" dirty="0" smtClean="0"/>
                        <a:t> 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3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1012 </a:t>
                      </a:r>
                      <a:r>
                        <a:rPr lang="en-US" dirty="0" err="1" smtClean="0"/>
                        <a:t>Methow</a:t>
                      </a:r>
                      <a:r>
                        <a:rPr lang="en-US" dirty="0" smtClean="0"/>
                        <a:t> St.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$1,041.70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1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926 Walker Ave.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99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930 </a:t>
                      </a:r>
                      <a:r>
                        <a:rPr lang="en-US" dirty="0" err="1" smtClean="0"/>
                        <a:t>Orondo</a:t>
                      </a:r>
                      <a:r>
                        <a:rPr lang="en-US" dirty="0" smtClean="0"/>
                        <a:t> Ave.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$154.56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12/16/2016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Actively Pursuing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33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1101</a:t>
                      </a:r>
                      <a:r>
                        <a:rPr lang="en-US" baseline="0" dirty="0" smtClean="0"/>
                        <a:t> Wedgewood 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$943.40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1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1142 </a:t>
                      </a:r>
                      <a:r>
                        <a:rPr lang="en-US" dirty="0" err="1" smtClean="0"/>
                        <a:t>Appleland</a:t>
                      </a:r>
                      <a:r>
                        <a:rPr lang="en-US" dirty="0" smtClean="0"/>
                        <a:t> Dr.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$6,446.44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$2,216.30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11/16/2016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Actively Pursuing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08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984" y="121027"/>
            <a:ext cx="9343650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55" y="1257300"/>
            <a:ext cx="120071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nuisances, which include inoperable/junk vehicles, rubbish, garbage, overgrown vegetation on private and public land are a majority of cases that are open.  However, numerous complaints have been received in regards to street parking.  </a:t>
            </a:r>
          </a:p>
          <a:p>
            <a:endParaRPr lang="en-US" dirty="0"/>
          </a:p>
          <a:p>
            <a:r>
              <a:rPr lang="en-US" dirty="0" smtClean="0"/>
              <a:t>The following photo’s are </a:t>
            </a:r>
            <a:r>
              <a:rPr lang="en-US" b="1" i="1" u="sng" dirty="0" smtClean="0"/>
              <a:t>examples</a:t>
            </a:r>
            <a:r>
              <a:rPr lang="en-US" dirty="0" smtClean="0"/>
              <a:t> of vehicles of which members of the community complain about in regards to parking in their respective areas: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2918982"/>
            <a:ext cx="4205654" cy="3154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83577" y="5380892"/>
            <a:ext cx="278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205 Snohomish St.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Inoperative Vehicle.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5" y="2918982"/>
            <a:ext cx="4234962" cy="3176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090746" y="5178671"/>
            <a:ext cx="2839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839 Cascade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Vehicles have not moved in 30 days or more.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1021 SOUTH MISSION: BEFORE</a:t>
            </a:r>
            <a:endParaRPr lang="en-US" sz="32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27703" y="1838040"/>
            <a:ext cx="1152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 October 13, 2015</a:t>
            </a:r>
          </a:p>
          <a:p>
            <a:r>
              <a:rPr lang="en-US" sz="1600" b="1" dirty="0" smtClean="0"/>
              <a:t>Case Closed:  March 20, 2016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Buildings were demolished.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2092352"/>
            <a:ext cx="6132945" cy="4520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48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984" y="121027"/>
            <a:ext cx="9343650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8" y="1079255"/>
            <a:ext cx="4668717" cy="3501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8" y="1079255"/>
            <a:ext cx="4668715" cy="3501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808892" y="3903786"/>
            <a:ext cx="207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215 Lewis St.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Inoperative Vehicle.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2671" y="3877409"/>
            <a:ext cx="207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215 Lewis St.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Inoperative Vehicle.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984" y="121027"/>
            <a:ext cx="9343650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3" y="1028699"/>
            <a:ext cx="4618892" cy="3464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56139" y="3754319"/>
            <a:ext cx="207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915 Monitor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Inoperative Vehicle.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1028699"/>
            <a:ext cx="4624757" cy="3468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544404" y="3748462"/>
            <a:ext cx="2079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1020 Monitor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Inoperative Vehicle.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984" y="121027"/>
            <a:ext cx="9343650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0" y="1292470"/>
            <a:ext cx="6553200" cy="491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3984" y="5521569"/>
            <a:ext cx="1829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1106 Crescent St.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Illegally parked.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984" y="121027"/>
            <a:ext cx="9343650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655" y="1257300"/>
            <a:ext cx="120071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Enforcement ensures that violations of the Wenatchee City Code affecting the health, safety, and welfare of the community are brought into compliance by the responsible party through: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Proactive Community Oriented Interactions (Communicating with members of the Community).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Reactive Citizen Complaints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Partnerships with local agencies such 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Wenatchee Police Department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Chelan County Health Department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Chelan County Assessor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Chelan County Treasurer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Various Volunteer Organizations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Local Church volunteers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Other City Departments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Waste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593984" y="121027"/>
            <a:ext cx="9343650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6165"/>
            <a:ext cx="1199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QUESTIONS/COMMENTS?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3526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1021 SOUTH MISSION: CURRENT</a:t>
            </a:r>
            <a:endParaRPr lang="en-US" sz="32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-27703" y="1838040"/>
            <a:ext cx="11526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 October 13, 2015</a:t>
            </a:r>
          </a:p>
          <a:p>
            <a:r>
              <a:rPr lang="en-US" sz="1600" b="1" dirty="0" smtClean="0"/>
              <a:t>Case Closed:  March 20, 2016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Land was purchased by</a:t>
            </a:r>
          </a:p>
          <a:p>
            <a:r>
              <a:rPr lang="en-US" sz="1600" b="1" dirty="0" smtClean="0"/>
              <a:t>     Department of Transportation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The lot remains empty.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36" y="2026843"/>
            <a:ext cx="6123695" cy="4592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01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307 STEVENS: BEFORE</a:t>
            </a:r>
            <a:endParaRPr lang="en-US" sz="3200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91" y="2117147"/>
            <a:ext cx="5974079" cy="4480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4655" y="2117147"/>
            <a:ext cx="320501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Purchased by Benito Rodriguez on December 13, 2016.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House was secured to ward off vagrants.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Mr. Rodriguez owns “La Tortuga </a:t>
            </a:r>
            <a:r>
              <a:rPr lang="en-US" sz="1600" b="1" dirty="0" err="1" smtClean="0"/>
              <a:t>Loca</a:t>
            </a:r>
            <a:r>
              <a:rPr lang="en-US" sz="1600" b="1" dirty="0" smtClean="0"/>
              <a:t>”.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Ran out of money and has plans to work on the property in Summer of 2018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80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307 STEVENS: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17147"/>
            <a:ext cx="326967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Purchased by Benito Rodriguez on December 13, 2016.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House was secured to ward off vagrants.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Mr. Rodriguez owns “La Tortuga </a:t>
            </a:r>
            <a:r>
              <a:rPr lang="en-US" sz="1600" b="1" dirty="0" err="1" smtClean="0"/>
              <a:t>Loca</a:t>
            </a:r>
            <a:r>
              <a:rPr lang="en-US" sz="1600" b="1" dirty="0" smtClean="0"/>
              <a:t>”.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Began construction without proper permits, current Stop Work Order on building.  Ran out of money and has plans to work on the property in Summer of 2018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04" y="1997074"/>
            <a:ext cx="6135624" cy="4601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6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308 STEVENS: BEFORE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1" y="2117147"/>
            <a:ext cx="6022848" cy="4517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995055"/>
            <a:ext cx="3269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November 14, 2016</a:t>
            </a:r>
          </a:p>
          <a:p>
            <a:r>
              <a:rPr lang="en-US" sz="1600" b="1" dirty="0" smtClean="0"/>
              <a:t>Case Closed: May 11, 2017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House was vacated after property owner passed away.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Daughter (Delores Palmer) is current owner.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High pedestrian traffic area through the alley, adjacent to the property.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69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0" y="1221234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308 STEVENS: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95055"/>
            <a:ext cx="3269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House remains vacant.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Owner does not have the funding to demolish the house.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Property was posted Unlawful to Occupy, subject at house is a convicted felon who was illegally occupying structure, currently incarcerated for trespassing.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3" y="1995055"/>
            <a:ext cx="6135624" cy="4601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36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1012 METHOW: BEFORE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95055"/>
            <a:ext cx="3943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Case Opened:  November 15, 2015</a:t>
            </a:r>
          </a:p>
          <a:p>
            <a:r>
              <a:rPr lang="en-US" sz="1600" b="1" dirty="0" smtClean="0"/>
              <a:t>Case Closed: August 10, 2017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The case was closed due to city attorney legal issues concerning deceased owner. Pending foreclosure action from Household Finance Corp . The occupants residing there have disclaimed any interest.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Numerous vehicles parked on Lincoln St which do not appear to be operational.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45" y="1747443"/>
            <a:ext cx="3241964" cy="2431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22" y="1747443"/>
            <a:ext cx="3087538" cy="24314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27" y="4384964"/>
            <a:ext cx="3149599" cy="2362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112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5088" y="121027"/>
            <a:ext cx="11536217" cy="1022257"/>
          </a:xfrm>
        </p:spPr>
        <p:txBody>
          <a:bodyPr>
            <a:noAutofit/>
          </a:bodyPr>
          <a:lstStyle/>
          <a:p>
            <a:r>
              <a:rPr lang="en-US" sz="4800" b="1" u="sng" dirty="0" smtClean="0"/>
              <a:t>City of Wenatchee Code Enforcement Tour</a:t>
            </a:r>
            <a:endParaRPr lang="en-US" sz="4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19196" y="1073456"/>
            <a:ext cx="9144000" cy="526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u="sng" dirty="0" smtClean="0"/>
              <a:t>1012 METHOW: CURRENT</a:t>
            </a:r>
            <a:endParaRPr lang="en-US" sz="3200" b="1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655" y="2117147"/>
            <a:ext cx="32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95055"/>
            <a:ext cx="3943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The last known foreclosure documentation with the Assessor’s Office is October 22, 2015.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Numerous attempts to have the vehicles towed that are in the Right of Way have met with negative results.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 smtClean="0"/>
              <a:t>Property still remains in disarray.  Starting Receivership process may be the best opportunity to gain compliance on this property.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2" y="1694872"/>
            <a:ext cx="3214255" cy="2410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4" y="1667163"/>
            <a:ext cx="3251199" cy="24383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6" y="4357254"/>
            <a:ext cx="3186545" cy="2389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5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1385</Words>
  <Application>Microsoft Office PowerPoint</Application>
  <PresentationFormat>Widescreen</PresentationFormat>
  <Paragraphs>240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 Tour</vt:lpstr>
      <vt:lpstr>City of Wenatchee Code Enforcement</vt:lpstr>
      <vt:lpstr>City of Wenatchee Code Enforcement</vt:lpstr>
      <vt:lpstr>City of Wenatchee Code Enforcement</vt:lpstr>
      <vt:lpstr>City of Wenatchee Code Enforcement</vt:lpstr>
      <vt:lpstr>City of Wenatchee Code Enforcement</vt:lpstr>
      <vt:lpstr>City of Wenatchee Code Enforcement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Wenatchee Code Enforcement Tour</dc:title>
  <dc:creator>Lance Merz</dc:creator>
  <cp:lastModifiedBy>Lance Merz</cp:lastModifiedBy>
  <cp:revision>41</cp:revision>
  <cp:lastPrinted>2018-02-08T21:42:22Z</cp:lastPrinted>
  <dcterms:created xsi:type="dcterms:W3CDTF">2018-02-06T22:01:49Z</dcterms:created>
  <dcterms:modified xsi:type="dcterms:W3CDTF">2018-04-06T23:26:15Z</dcterms:modified>
</cp:coreProperties>
</file>